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97" r:id="rId22"/>
    <p:sldId id="259" r:id="rId23"/>
    <p:sldId id="29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3" autoAdjust="0"/>
  </p:normalViewPr>
  <p:slideViewPr>
    <p:cSldViewPr>
      <p:cViewPr>
        <p:scale>
          <a:sx n="88" d="100"/>
          <a:sy n="88" d="100"/>
        </p:scale>
        <p:origin x="-138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26.09.2019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18</a:t>
            </a:fld>
            <a:endParaRPr lang="tr-TR"/>
          </a:p>
        </p:txBody>
      </p:sp>
    </p:spTree>
    <p:extLst>
      <p:ext uri="{BB962C8B-B14F-4D97-AF65-F5344CB8AC3E}">
        <p14:creationId xmlns:p14="http://schemas.microsoft.com/office/powerpoint/2010/main" val="36435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384021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22</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48.png"/><Relationship Id="rId4" Type="http://schemas.openxmlformats.org/officeDocument/2006/relationships/image" Target="../media/image55.jpeg"/><Relationship Id="rId9"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404" y="26000"/>
            <a:ext cx="3579188" cy="972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1" name="Resim 10"/>
          <p:cNvPicPr>
            <a:picLocks noChangeAspect="1"/>
          </p:cNvPicPr>
          <p:nvPr/>
        </p:nvPicPr>
        <p:blipFill rotWithShape="1">
          <a:blip r:embed="rId9"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199172"/>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6756044" y="6307801"/>
            <a:ext cx="2378903" cy="550199"/>
          </a:xfrm>
          <a:prstGeom prst="rect">
            <a:avLst/>
          </a:prstGeom>
        </p:spPr>
      </p:pic>
    </p:spTree>
    <p:extLst>
      <p:ext uri="{BB962C8B-B14F-4D97-AF65-F5344CB8AC3E}">
        <p14:creationId xmlns:p14="http://schemas.microsoft.com/office/powerpoint/2010/main"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1" name="Resim 10"/>
          <p:cNvPicPr>
            <a:picLocks noChangeAspect="1"/>
          </p:cNvPicPr>
          <p:nvPr/>
        </p:nvPicPr>
        <p:blipFill rotWithShape="1">
          <a:blip r:embed="rId8" cstate="print">
            <a:extLst>
              <a:ext uri="{28A0092B-C50C-407E-A947-70E740481C1C}">
                <a14:useLocalDpi xmlns:a14="http://schemas.microsoft.com/office/drawing/2010/main" val="0"/>
              </a:ext>
            </a:extLst>
          </a:blip>
          <a:srcRect t="3813" r="3248" b="13788"/>
          <a:stretch/>
        </p:blipFill>
        <p:spPr>
          <a:xfrm>
            <a:off x="3517810" y="6303869"/>
            <a:ext cx="2378903" cy="550199"/>
          </a:xfrm>
          <a:prstGeom prst="rect">
            <a:avLst/>
          </a:prstGeom>
        </p:spPr>
      </p:pic>
    </p:spTree>
    <p:extLst>
      <p:ext uri="{BB962C8B-B14F-4D97-AF65-F5344CB8AC3E}">
        <p14:creationId xmlns:p14="http://schemas.microsoft.com/office/powerpoint/2010/main"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val="0"/>
              </a:ext>
            </a:extLst>
          </a:blip>
          <a:srcRect t="3813" r="3248" b="13788"/>
          <a:stretch/>
        </p:blipFill>
        <p:spPr>
          <a:xfrm>
            <a:off x="8337" y="6307800"/>
            <a:ext cx="2378903" cy="550199"/>
          </a:xfrm>
          <a:prstGeom prst="rect">
            <a:avLst/>
          </a:prstGeom>
        </p:spPr>
      </p:pic>
    </p:spTree>
    <p:extLst>
      <p:ext uri="{BB962C8B-B14F-4D97-AF65-F5344CB8AC3E}">
        <p14:creationId xmlns:p14="http://schemas.microsoft.com/office/powerpoint/2010/main"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 9"/>
          <p:cNvGrpSpPr/>
          <p:nvPr/>
        </p:nvGrpSpPr>
        <p:grpSpPr>
          <a:xfrm>
            <a:off x="141126" y="4077072"/>
            <a:ext cx="8853015" cy="2232469"/>
            <a:chOff x="152352" y="3794549"/>
            <a:chExt cx="8853015" cy="2232469"/>
          </a:xfrm>
        </p:grpSpPr>
        <p:pic>
          <p:nvPicPr>
            <p:cNvPr id="6" name="Resim 5"/>
            <p:cNvPicPr>
              <a:picLocks noChangeAspect="1"/>
            </p:cNvPicPr>
            <p:nvPr/>
          </p:nvPicPr>
          <p:blipFill>
            <a:blip r:embed="rId3"/>
            <a:stretch>
              <a:fillRect/>
            </a:stretch>
          </p:blipFill>
          <p:spPr>
            <a:xfrm>
              <a:off x="6217999" y="3801563"/>
              <a:ext cx="2787368" cy="2225455"/>
            </a:xfrm>
            <a:prstGeom prst="rect">
              <a:avLst/>
            </a:prstGeom>
          </p:spPr>
        </p:pic>
        <p:pic>
          <p:nvPicPr>
            <p:cNvPr id="7" name="Resim 6"/>
            <p:cNvPicPr>
              <a:picLocks noChangeAspect="1"/>
            </p:cNvPicPr>
            <p:nvPr/>
          </p:nvPicPr>
          <p:blipFill>
            <a:blip r:embed="rId4"/>
            <a:stretch>
              <a:fillRect/>
            </a:stretch>
          </p:blipFill>
          <p:spPr>
            <a:xfrm>
              <a:off x="3177901" y="3794549"/>
              <a:ext cx="2779466" cy="2226667"/>
            </a:xfrm>
            <a:prstGeom prst="rect">
              <a:avLst/>
            </a:prstGeom>
          </p:spPr>
        </p:pic>
        <p:pic>
          <p:nvPicPr>
            <p:cNvPr id="8" name="Resim 7"/>
            <p:cNvPicPr>
              <a:picLocks noChangeAspect="1"/>
            </p:cNvPicPr>
            <p:nvPr/>
          </p:nvPicPr>
          <p:blipFill>
            <a:blip r:embed="rId5"/>
            <a:stretch>
              <a:fillRect/>
            </a:stretch>
          </p:blipFill>
          <p:spPr>
            <a:xfrm>
              <a:off x="152352" y="3801563"/>
              <a:ext cx="2777951" cy="2225455"/>
            </a:xfrm>
            <a:prstGeom prst="rect">
              <a:avLst/>
            </a:prstGeom>
          </p:spPr>
        </p:pic>
      </p:grpSp>
      <p:sp>
        <p:nvSpPr>
          <p:cNvPr id="2" name="Unvan 1"/>
          <p:cNvSpPr>
            <a:spLocks noGrp="1"/>
          </p:cNvSpPr>
          <p:nvPr>
            <p:ph type="title"/>
          </p:nvPr>
        </p:nvSpPr>
        <p:spPr>
          <a:xfrm>
            <a:off x="0" y="176292"/>
            <a:ext cx="9144000" cy="1440381"/>
          </a:xfrm>
          <a:solidFill>
            <a:schemeClr val="accent6">
              <a:lumMod val="20000"/>
              <a:lumOff val="80000"/>
            </a:schemeClr>
          </a:solidFill>
        </p:spPr>
        <p:txBody>
          <a:bodyPr>
            <a:noAutofit/>
          </a:bodyPr>
          <a:lstStyle/>
          <a:p>
            <a:r>
              <a:rPr lang="tr-TR" sz="4800" b="1" dirty="0" smtClean="0">
                <a:solidFill>
                  <a:srgbClr val="FF0000"/>
                </a:solidFill>
              </a:rPr>
              <a:t>Dinlenmek ve sağlıklı büyümek için yeterli uyku çok önemlidir</a:t>
            </a:r>
            <a:endParaRPr lang="tr-TR" sz="4800" b="1" dirty="0">
              <a:solidFill>
                <a:srgbClr val="FF0000"/>
              </a:solidFill>
            </a:endParaRPr>
          </a:p>
        </p:txBody>
      </p:sp>
      <p:sp>
        <p:nvSpPr>
          <p:cNvPr id="3" name="İçerik Yer Tutucusu 2"/>
          <p:cNvSpPr>
            <a:spLocks noGrp="1"/>
          </p:cNvSpPr>
          <p:nvPr>
            <p:ph idx="1"/>
          </p:nvPr>
        </p:nvSpPr>
        <p:spPr>
          <a:xfrm>
            <a:off x="0" y="2177287"/>
            <a:ext cx="9144000" cy="1368152"/>
          </a:xfrm>
        </p:spPr>
        <p:txBody>
          <a:bodyPr>
            <a:noAutofit/>
          </a:bodyPr>
          <a:lstStyle/>
          <a:p>
            <a:pPr marL="0" indent="0" algn="ctr">
              <a:buNone/>
            </a:pPr>
            <a:r>
              <a:rPr lang="tr-TR" sz="4000" b="1" dirty="0" smtClean="0">
                <a:solidFill>
                  <a:srgbClr val="00B0F0"/>
                </a:solidFill>
              </a:rPr>
              <a:t>UYKU SAATİMİZ GELDİĞİNDE </a:t>
            </a:r>
          </a:p>
          <a:p>
            <a:pPr marL="0" indent="0" algn="ctr">
              <a:buNone/>
            </a:pPr>
            <a:r>
              <a:rPr lang="tr-TR" sz="4000" b="1" dirty="0" smtClean="0">
                <a:solidFill>
                  <a:srgbClr val="00B0F0"/>
                </a:solidFill>
              </a:rPr>
              <a:t>UYUMALIYIZ</a:t>
            </a:r>
          </a:p>
        </p:txBody>
      </p:sp>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69771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6" dur="375" accel="50000" decel="50000" autoRev="1" fill="hold">
                                          <p:stCondLst>
                                            <p:cond delay="0"/>
                                          </p:stCondLst>
                                        </p:cTn>
                                        <p:tgtEl>
                                          <p:spTgt spid="3">
                                            <p:txEl>
                                              <p:pRg st="0" end="0"/>
                                            </p:txEl>
                                          </p:spTgt>
                                        </p:tgtEl>
                                        <p:attrNameLst>
                                          <p:attrName>ppt_x</p:attrName>
                                          <p:attrName>ppt_y</p:attrName>
                                        </p:attrNameLst>
                                      </p:cBhvr>
                                      <p:rCtr x="-226" y="-3218"/>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childTnLst>
                          </p:cTn>
                        </p:par>
                        <p:par>
                          <p:cTn id="11" fill="hold">
                            <p:stCondLst>
                              <p:cond delay="3578"/>
                            </p:stCondLst>
                            <p:childTnLst>
                              <p:par>
                                <p:cTn id="12" presetID="34" presetClass="emph" presetSubtype="0" fill="hold" grpId="0" nodeType="afterEffect">
                                  <p:stCondLst>
                                    <p:cond delay="1250"/>
                                  </p:stCondLst>
                                  <p:iterate type="lt">
                                    <p:tmPct val="10000"/>
                                  </p:iterate>
                                  <p:childTnLst>
                                    <p:animMotion origin="layout" path="M 4.72222E-6 3.7037E-6 L -0.00452 -0.06412 " pathEditMode="relative" rAng="0" ptsTypes="AA">
                                      <p:cBhvr>
                                        <p:cTn id="13" dur="375" accel="50000" decel="50000" autoRev="1" fill="hold">
                                          <p:stCondLst>
                                            <p:cond delay="0"/>
                                          </p:stCondLst>
                                        </p:cTn>
                                        <p:tgtEl>
                                          <p:spTgt spid="3">
                                            <p:txEl>
                                              <p:pRg st="1" end="1"/>
                                            </p:txEl>
                                          </p:spTgt>
                                        </p:tgtEl>
                                        <p:attrNameLst>
                                          <p:attrName>ppt_x</p:attrName>
                                          <p:attrName>ppt_y</p:attrName>
                                        </p:attrNameLst>
                                      </p:cBhvr>
                                      <p:rCtr x="-226" y="-3218"/>
                                    </p:animMotion>
                                    <p:animRot by="1500000">
                                      <p:cBhvr>
                                        <p:cTn id="14" dur="188" fill="hold">
                                          <p:stCondLst>
                                            <p:cond delay="0"/>
                                          </p:stCondLst>
                                        </p:cTn>
                                        <p:tgtEl>
                                          <p:spTgt spid="3">
                                            <p:txEl>
                                              <p:pRg st="1" end="1"/>
                                            </p:txEl>
                                          </p:spTgt>
                                        </p:tgtEl>
                                        <p:attrNameLst>
                                          <p:attrName>r</p:attrName>
                                        </p:attrNameLst>
                                      </p:cBhvr>
                                    </p:animRot>
                                    <p:animRot by="-1500000">
                                      <p:cBhvr>
                                        <p:cTn id="15" dur="188" fill="hold">
                                          <p:stCondLst>
                                            <p:cond delay="188"/>
                                          </p:stCondLst>
                                        </p:cTn>
                                        <p:tgtEl>
                                          <p:spTgt spid="3">
                                            <p:txEl>
                                              <p:pRg st="1" end="1"/>
                                            </p:txEl>
                                          </p:spTgt>
                                        </p:tgtEl>
                                        <p:attrNameLst>
                                          <p:attrName>r</p:attrName>
                                        </p:attrNameLst>
                                      </p:cBhvr>
                                    </p:animRot>
                                    <p:animRot by="-1500000">
                                      <p:cBhvr>
                                        <p:cTn id="16" dur="188" fill="hold">
                                          <p:stCondLst>
                                            <p:cond delay="375"/>
                                          </p:stCondLst>
                                        </p:cTn>
                                        <p:tgtEl>
                                          <p:spTgt spid="3">
                                            <p:txEl>
                                              <p:pRg st="1" end="1"/>
                                            </p:txEl>
                                          </p:spTgt>
                                        </p:tgtEl>
                                        <p:attrNameLst>
                                          <p:attrName>r</p:attrName>
                                        </p:attrNameLst>
                                      </p:cBhvr>
                                    </p:animRot>
                                    <p:animRot by="1500000">
                                      <p:cBhvr>
                                        <p:cTn id="17" dur="188" fill="hold">
                                          <p:stCondLst>
                                            <p:cond delay="563"/>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t="3813" r="3248" b="13788"/>
          <a:stretch/>
        </p:blipFill>
        <p:spPr>
          <a:xfrm>
            <a:off x="6645203" y="6282000"/>
            <a:ext cx="2490460" cy="576000"/>
          </a:xfrm>
          <a:prstGeom prst="rect">
            <a:avLst/>
          </a:prstGeom>
        </p:spPr>
      </p:pic>
    </p:spTree>
    <p:extLst>
      <p:ext uri="{BB962C8B-B14F-4D97-AF65-F5344CB8AC3E}">
        <p14:creationId xmlns:p14="http://schemas.microsoft.com/office/powerpoint/2010/main"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6" cstate="print">
            <a:extLst>
              <a:ext uri="{28A0092B-C50C-407E-A947-70E740481C1C}">
                <a14:useLocalDpi xmlns:a14="http://schemas.microsoft.com/office/drawing/2010/main" val="0"/>
              </a:ext>
            </a:extLst>
          </a:blip>
          <a:srcRect t="3813" r="3248" b="13788"/>
          <a:stretch/>
        </p:blipFill>
        <p:spPr>
          <a:xfrm>
            <a:off x="4933697" y="6282000"/>
            <a:ext cx="2490460" cy="576000"/>
          </a:xfrm>
          <a:prstGeom prst="rect">
            <a:avLst/>
          </a:prstGeom>
        </p:spPr>
      </p:pic>
    </p:spTree>
    <p:extLst>
      <p:ext uri="{BB962C8B-B14F-4D97-AF65-F5344CB8AC3E}">
        <p14:creationId xmlns:p14="http://schemas.microsoft.com/office/powerpoint/2010/main"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19" name="Resim 18"/>
          <p:cNvPicPr>
            <a:picLocks noChangeAspect="1"/>
          </p:cNvPicPr>
          <p:nvPr/>
        </p:nvPicPr>
        <p:blipFill rotWithShape="1">
          <a:blip r:embed="rId15"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7" name="Resim 16"/>
          <p:cNvPicPr>
            <a:picLocks noChangeAspect="1"/>
          </p:cNvPicPr>
          <p:nvPr/>
        </p:nvPicPr>
        <p:blipFill rotWithShape="1">
          <a:blip r:embed="rId14" cstate="print">
            <a:extLst>
              <a:ext uri="{28A0092B-C50C-407E-A947-70E740481C1C}">
                <a14:useLocalDpi xmlns:a14="http://schemas.microsoft.com/office/drawing/2010/main" val="0"/>
              </a:ext>
            </a:extLst>
          </a:blip>
          <a:srcRect t="3813" r="3248" b="13788"/>
          <a:stretch/>
        </p:blipFill>
        <p:spPr>
          <a:xfrm>
            <a:off x="3167219" y="6282000"/>
            <a:ext cx="2490460" cy="576000"/>
          </a:xfrm>
          <a:prstGeom prst="rect">
            <a:avLst/>
          </a:prstGeom>
        </p:spPr>
      </p:pic>
    </p:spTree>
    <p:extLst>
      <p:ext uri="{BB962C8B-B14F-4D97-AF65-F5344CB8AC3E}">
        <p14:creationId xmlns:p14="http://schemas.microsoft.com/office/powerpoint/2010/main"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1303</TotalTime>
  <Words>1299</Words>
  <Application>Microsoft Office PowerPoint</Application>
  <PresentationFormat>Ekran Gösterisi (4:3)</PresentationFormat>
  <Paragraphs>173</Paragraphs>
  <Slides>23</Slides>
  <Notes>22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Dinlenmek ve sağlıklı büyümek için yeterli uyku çok önemlidir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ZULEYHA KAPLAN</cp:lastModifiedBy>
  <cp:revision>283</cp:revision>
  <dcterms:created xsi:type="dcterms:W3CDTF">2016-02-29T15:38:30Z</dcterms:created>
  <dcterms:modified xsi:type="dcterms:W3CDTF">2019-09-26T08:24:24Z</dcterms:modified>
</cp:coreProperties>
</file>